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57" r:id="rId4"/>
    <p:sldId id="293" r:id="rId5"/>
    <p:sldId id="260" r:id="rId6"/>
    <p:sldId id="276" r:id="rId7"/>
    <p:sldId id="277" r:id="rId8"/>
    <p:sldId id="278" r:id="rId9"/>
    <p:sldId id="279" r:id="rId10"/>
    <p:sldId id="280" r:id="rId11"/>
    <p:sldId id="282" r:id="rId12"/>
    <p:sldId id="283" r:id="rId13"/>
    <p:sldId id="297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4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mpaignmonitor.com/email-templates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8229600" cy="1219200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Over-Personalization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3200400"/>
            <a:ext cx="8001000" cy="10668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Avoid over-personalization by leaving un-vetted, user-generated data out of your emails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3400" y="3200400"/>
            <a:ext cx="7620000" cy="1219200"/>
          </a:xfrm>
        </p:spPr>
        <p:txBody>
          <a:bodyPr>
            <a:noAutofit/>
          </a:bodyPr>
          <a:lstStyle/>
          <a:p>
            <a:pPr lvl="0"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It’s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best to have a plan in place, in case things go awry.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09600" y="2209800"/>
            <a:ext cx="7543800" cy="914400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Planning for mistakes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mistake response checklist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00400"/>
            <a:ext cx="7696200" cy="1143000"/>
          </a:xfrm>
        </p:spPr>
        <p:txBody>
          <a:bodyPr>
            <a:noAutofit/>
          </a:bodyPr>
          <a:lstStyle/>
          <a:p>
            <a:pPr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	Make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 list of all potential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issues</a:t>
            </a:r>
          </a:p>
          <a:p>
            <a:pPr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	Determine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which potential issues require a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response</a:t>
            </a:r>
          </a:p>
          <a:p>
            <a:pPr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Define how you plan to respond to each of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the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more serious mistakes </a:t>
            </a:r>
            <a:endParaRPr lang="en-IN" sz="2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en-IN" sz="2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mistake response checklist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00400"/>
            <a:ext cx="7696200" cy="2819400"/>
          </a:xfrm>
        </p:spPr>
        <p:txBody>
          <a:bodyPr>
            <a:noAutofit/>
          </a:bodyPr>
          <a:lstStyle/>
          <a:p>
            <a:pPr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Get agreement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from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your boss and the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marketing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team on your response plan</a:t>
            </a:r>
            <a:endParaRPr lang="en-IN" sz="2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Outline the creative approach for each type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of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apology email </a:t>
            </a:r>
            <a:endParaRPr lang="en-IN" sz="2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Prepare an ‘oops’ </a:t>
            </a:r>
            <a:r>
              <a:rPr lang="en-IN" sz="2800" b="1" u="sng" dirty="0" smtClean="0">
                <a:solidFill>
                  <a:schemeClr val="accent5">
                    <a:lumMod val="50000"/>
                  </a:schemeClr>
                </a:solidFill>
                <a:hlinkClick r:id="rId3"/>
              </a:rPr>
              <a:t>email </a:t>
            </a:r>
            <a:r>
              <a:rPr lang="en-IN" sz="2800" b="1" u="sng" dirty="0" smtClean="0">
                <a:solidFill>
                  <a:schemeClr val="accent5">
                    <a:lumMod val="50000"/>
                  </a:schemeClr>
                </a:solidFill>
                <a:hlinkClick r:id="rId3"/>
              </a:rPr>
              <a:t>template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1905000"/>
            <a:ext cx="7620000" cy="3810000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Conclusion</a:t>
            </a:r>
          </a:p>
          <a:p>
            <a:pPr algn="l"/>
            <a:endParaRPr lang="en-IN" sz="2800" b="1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Now that you know some common email marketing mistakes and how to deal with them, you’ll be prepared in case an error happens in your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campaign.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Thank You</a:t>
            </a:r>
            <a:endParaRPr lang="en-US" sz="6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6764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10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2133600"/>
          </a:xfrm>
        </p:spPr>
        <p:txBody>
          <a:bodyPr>
            <a:noAutofit/>
          </a:bodyPr>
          <a:lstStyle/>
          <a:p>
            <a:pPr marL="0" lvl="1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B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. Common email marketing mistakes to avoid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981200"/>
            <a:ext cx="7162800" cy="3886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No matter 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  <a:p>
            <a:pPr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how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many emails you've written or how diligently you (and your team) copy-edit, mistakes happen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! </a:t>
            </a:r>
          </a:p>
          <a:p>
            <a:pPr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Find out the common mistakes and follow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tips to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spare yourself the backlash of a costly email marketing faux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pas.</a:t>
            </a:r>
            <a:endParaRPr lang="en-IN" sz="2800" b="1" dirty="0">
              <a:solidFill>
                <a:schemeClr val="accent5">
                  <a:lumMod val="50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Incorrect links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276600"/>
            <a:ext cx="7620000" cy="1524000"/>
          </a:xfrm>
        </p:spPr>
        <p:txBody>
          <a:bodyPr>
            <a:noAutofit/>
          </a:bodyPr>
          <a:lstStyle/>
          <a:p>
            <a:pPr lvl="0"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Make it a habit of clicking on every link in your test email to ensure your links go where you want them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to.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153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Technical difficulties on your website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33400" y="3505200"/>
            <a:ext cx="7620000" cy="1981200"/>
          </a:xfrm>
        </p:spPr>
        <p:txBody>
          <a:bodyPr>
            <a:normAutofit/>
          </a:bodyPr>
          <a:lstStyle/>
          <a:p>
            <a:pPr algn="l" fontAlgn="base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It is always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 good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practice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to get back to your subscribers as soon as your website is back up-and-running with a small incentive to say sorry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001000" cy="990600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Incorrect segment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352800"/>
            <a:ext cx="7772400" cy="1600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Sending to the wrong segment or no segment at all has the potential to confuse your subscribers and harm your brand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6962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Sending the incorrect version of an email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600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If this happens to you, you’re usually best off sending an apology email with an explanation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quickly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to those affected.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Your Unsubscribe Process Is Broken 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Keep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unsubscribe process simple, clean, and effective so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customers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leave the email list without a bad taste in their mouths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7200" y="1752600"/>
            <a:ext cx="80772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Create a completely false sense of urgency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3200400"/>
            <a:ext cx="8001000" cy="10668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Don’t create a completely false sense of urgency and then proceed to keep playing the urgency card again and again, week after week.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</TotalTime>
  <Words>253</Words>
  <Application>Microsoft Office PowerPoint</Application>
  <PresentationFormat>On-screen Show (4:3)</PresentationFormat>
  <Paragraphs>33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Video 10</vt:lpstr>
      <vt:lpstr>Slide 3</vt:lpstr>
      <vt:lpstr>Incorrect links</vt:lpstr>
      <vt:lpstr>Technical difficulties on your website</vt:lpstr>
      <vt:lpstr>Incorrect segment</vt:lpstr>
      <vt:lpstr>Sending the incorrect version of an email</vt:lpstr>
      <vt:lpstr>Your Unsubscribe Process Is Broken </vt:lpstr>
      <vt:lpstr>Create a completely false sense of urgency</vt:lpstr>
      <vt:lpstr>Over-Personalization</vt:lpstr>
      <vt:lpstr>It’s best to have a plan in place, in case things go awry.</vt:lpstr>
      <vt:lpstr>Email mistake response checklist</vt:lpstr>
      <vt:lpstr>Email mistake response checklist</vt:lpstr>
      <vt:lpstr>Slide 14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86</cp:revision>
  <dcterms:created xsi:type="dcterms:W3CDTF">2006-08-16T00:00:00Z</dcterms:created>
  <dcterms:modified xsi:type="dcterms:W3CDTF">2016-10-23T08:44:09Z</dcterms:modified>
</cp:coreProperties>
</file>